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Explaining melting points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4615" y="2263572"/>
            <a:ext cx="8748828" cy="116542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Copy and complete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sentences below to explain why magnesium, oxygen and magnesium oxide have different melting points.</a:t>
            </a:r>
          </a:p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should use only the words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high/low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strongly/weakly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atoms/molecules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fill the gaps.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9705" y="3572677"/>
            <a:ext cx="8748828" cy="2406769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Magnesium has a _____ melting point because the magnesium ____ are</a:t>
            </a:r>
          </a:p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__________ held together.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Oxygen has a ______ melting point because the oxygen ______ are __________ held together.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Magnesium oxide has a very _____ melting point because the magnesium and oxygen _______ are very ____________ held together.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5BC3FD-A66D-4A96-85C4-DD5D13C471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656" y="1029224"/>
            <a:ext cx="1095022" cy="10469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AA37BFC-7C47-4D8C-92B3-B6C8898A8FCF}"/>
              </a:ext>
            </a:extLst>
          </p:cNvPr>
          <p:cNvSpPr txBox="1"/>
          <p:nvPr/>
        </p:nvSpPr>
        <p:spPr>
          <a:xfrm>
            <a:off x="1749845" y="1061002"/>
            <a:ext cx="16145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The melting point of magnesium is 650°C.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B8FB77-4936-4531-B456-75ABF460BCEC}"/>
              </a:ext>
            </a:extLst>
          </p:cNvPr>
          <p:cNvSpPr txBox="1"/>
          <p:nvPr/>
        </p:nvSpPr>
        <p:spPr>
          <a:xfrm>
            <a:off x="4553205" y="1067301"/>
            <a:ext cx="15307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The melting point of  oxygen is</a:t>
            </a:r>
          </a:p>
          <a:p>
            <a:r>
              <a:rPr lang="en-GB" sz="1400" dirty="0"/>
              <a:t> -218°C.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3A0D70-0A5E-4849-8F33-0AA4398EF280}"/>
              </a:ext>
            </a:extLst>
          </p:cNvPr>
          <p:cNvSpPr txBox="1"/>
          <p:nvPr/>
        </p:nvSpPr>
        <p:spPr>
          <a:xfrm>
            <a:off x="7503173" y="1074863"/>
            <a:ext cx="14702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The melting point of magnesium oxide is 2852°C.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29E8A4-E4A3-40A9-B3A9-B20CCFC55B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22" y="1047143"/>
            <a:ext cx="1213209" cy="10486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D5158C-A820-407F-8B3D-D052056D24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806" y="1029224"/>
            <a:ext cx="1207113" cy="104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397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304</TotalTime>
  <Words>128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36</cp:revision>
  <dcterms:created xsi:type="dcterms:W3CDTF">2018-09-13T07:49:59Z</dcterms:created>
  <dcterms:modified xsi:type="dcterms:W3CDTF">2018-11-27T12:03:15Z</dcterms:modified>
</cp:coreProperties>
</file>